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  <p:sldMasterId id="2147483768" r:id="rId2"/>
  </p:sldMasterIdLst>
  <p:sldIdLst>
    <p:sldId id="256" r:id="rId3"/>
    <p:sldId id="257" r:id="rId4"/>
    <p:sldId id="269" r:id="rId5"/>
    <p:sldId id="270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7843038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6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9262343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1572728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73774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94963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376047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1311011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537264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559113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6107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403455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398739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4920172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889931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1541110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460157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688021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55918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693605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795432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905453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1668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33712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13866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4806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6886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48292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4245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AFC9CDF6-CF62-4015-A583-91D0157A9936}" type="datetimeFigureOut">
              <a:rPr lang="en-IN" smtClean="0"/>
              <a:t>06-05-2020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CFAEB1-1AF1-4817-AE70-4DDCA3EC8FF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784097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  <p:sldLayoutId id="2147483781" r:id="rId13"/>
    <p:sldLayoutId id="2147483782" r:id="rId14"/>
    <p:sldLayoutId id="2147483783" r:id="rId15"/>
    <p:sldLayoutId id="2147483784" r:id="rId16"/>
    <p:sldLayoutId id="214748378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4356B-5A32-4A17-9C32-2E305C8F0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9050"/>
            <a:ext cx="8825658" cy="1419226"/>
          </a:xfrm>
        </p:spPr>
        <p:txBody>
          <a:bodyPr/>
          <a:lstStyle/>
          <a:p>
            <a:r>
              <a:rPr lang="en-US" sz="6000" b="1" dirty="0">
                <a:latin typeface="Arial" panose="020B0604020202020204" pitchFamily="34" charset="0"/>
                <a:cs typeface="Arial" panose="020B0604020202020204" pitchFamily="34" charset="0"/>
              </a:rPr>
              <a:t>MPMCI MINI PROJECT</a:t>
            </a:r>
            <a:endParaRPr lang="en-IN" sz="6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218CE4-0260-4BE9-80A2-2BD942300E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1124" y="2424704"/>
            <a:ext cx="9058275" cy="4414246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tx1"/>
                </a:solidFill>
              </a:rPr>
              <a:t> </a:t>
            </a:r>
            <a:r>
              <a:rPr lang="en-US" sz="3200" dirty="0">
                <a:solidFill>
                  <a:schemeClr val="tx1"/>
                </a:solidFill>
              </a:rPr>
              <a:t>Implementation of </a:t>
            </a:r>
            <a:r>
              <a:rPr lang="en-US" sz="3200" b="1" dirty="0">
                <a:solidFill>
                  <a:schemeClr val="tx1"/>
                </a:solidFill>
              </a:rPr>
              <a:t>Piano (8 keys) </a:t>
            </a:r>
            <a:r>
              <a:rPr lang="en-US" sz="3200" dirty="0">
                <a:solidFill>
                  <a:schemeClr val="tx1"/>
                </a:solidFill>
              </a:rPr>
              <a:t>by using </a:t>
            </a:r>
            <a:r>
              <a:rPr lang="en-US" sz="3200" b="1" dirty="0">
                <a:solidFill>
                  <a:schemeClr val="tx1"/>
                </a:solidFill>
              </a:rPr>
              <a:t>8051 Microcontroller</a:t>
            </a:r>
            <a:r>
              <a:rPr lang="en-US" sz="3600" b="1" dirty="0">
                <a:solidFill>
                  <a:schemeClr val="tx1"/>
                </a:solidFill>
              </a:rPr>
              <a:t>.</a:t>
            </a:r>
            <a:endParaRPr lang="en-IN" sz="3600" dirty="0">
              <a:solidFill>
                <a:schemeClr val="tx1"/>
              </a:solidFill>
            </a:endParaRPr>
          </a:p>
          <a:p>
            <a:endParaRPr lang="en-IN" sz="3600" dirty="0">
              <a:solidFill>
                <a:schemeClr val="tx1"/>
              </a:solidFill>
            </a:endParaRPr>
          </a:p>
          <a:p>
            <a:pPr algn="ctr"/>
            <a:endParaRPr lang="en-IN" sz="2800" dirty="0">
              <a:solidFill>
                <a:schemeClr val="tx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ctr"/>
            <a:r>
              <a:rPr lang="en-IN" sz="2800" b="1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PRESENTED BY</a:t>
            </a:r>
            <a:r>
              <a:rPr lang="en-IN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</a:p>
          <a:p>
            <a:pPr algn="ctr"/>
            <a:r>
              <a:rPr lang="en-IN" sz="2800" dirty="0" err="1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K.S.S.Keerti</a:t>
            </a:r>
            <a:r>
              <a:rPr lang="en-IN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(1602-18-733-043)</a:t>
            </a:r>
          </a:p>
          <a:p>
            <a:pPr algn="ctr"/>
            <a:r>
              <a:rPr lang="en-IN" sz="28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A.V.L.LIKHITA(1602-18-733-058)</a:t>
            </a:r>
          </a:p>
        </p:txBody>
      </p:sp>
    </p:spTree>
    <p:extLst>
      <p:ext uri="{BB962C8B-B14F-4D97-AF65-F5344CB8AC3E}">
        <p14:creationId xmlns:p14="http://schemas.microsoft.com/office/powerpoint/2010/main" val="2546607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82757-6420-48DC-A388-80FA7464E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OUTPUT SCREENSHOTS(Contd.)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D20758B-8CE7-4F7C-B4BA-7CAB6DB7F454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85" t="13732" r="3862" b="24353"/>
          <a:stretch/>
        </p:blipFill>
        <p:spPr bwMode="auto">
          <a:xfrm>
            <a:off x="838201" y="1452563"/>
            <a:ext cx="10515600" cy="44910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41BFB3D-4C7C-4E4A-A0E5-0336B908D019}"/>
              </a:ext>
            </a:extLst>
          </p:cNvPr>
          <p:cNvSpPr txBox="1"/>
          <p:nvPr/>
        </p:nvSpPr>
        <p:spPr>
          <a:xfrm>
            <a:off x="3933825" y="5943600"/>
            <a:ext cx="556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When Key 5 is pressed(sounds like ‘pa’)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937312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1E0F1-37F5-4EE2-9EB8-4FA62F805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OUTPUT SCREENSHOTS(Contd.)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9877588-F56C-4821-A7F9-8A5305C0C31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3" t="13917" r="3758" b="24105"/>
          <a:stretch/>
        </p:blipFill>
        <p:spPr bwMode="auto">
          <a:xfrm>
            <a:off x="923926" y="1490662"/>
            <a:ext cx="10429874" cy="44338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117DD8-DEAF-439B-B517-0C1E1E4C7C4C}"/>
              </a:ext>
            </a:extLst>
          </p:cNvPr>
          <p:cNvSpPr txBox="1"/>
          <p:nvPr/>
        </p:nvSpPr>
        <p:spPr>
          <a:xfrm>
            <a:off x="4181476" y="5924550"/>
            <a:ext cx="44005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When Key 6 is pressed(sounds like ‘</a:t>
            </a:r>
            <a:r>
              <a:rPr lang="en-US" sz="2000" dirty="0" err="1"/>
              <a:t>dha</a:t>
            </a:r>
            <a:r>
              <a:rPr lang="en-US" sz="2000" dirty="0"/>
              <a:t>’)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91755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C5B9F-56B3-4D9E-95A4-474ED4C98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OUTPUT SCREENSHOTS(Contd.)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F087E49-DC94-4017-84DB-8FC69501E84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5" t="13734" r="3235" b="24244"/>
          <a:stretch/>
        </p:blipFill>
        <p:spPr bwMode="auto">
          <a:xfrm>
            <a:off x="838198" y="1519238"/>
            <a:ext cx="10515601" cy="45291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966246E-3703-44D7-9F4C-D5340A74C794}"/>
              </a:ext>
            </a:extLst>
          </p:cNvPr>
          <p:cNvSpPr txBox="1"/>
          <p:nvPr/>
        </p:nvSpPr>
        <p:spPr>
          <a:xfrm>
            <a:off x="4314826" y="6048375"/>
            <a:ext cx="43338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When Key 7 is pressed(sounds like ‘</a:t>
            </a:r>
            <a:r>
              <a:rPr lang="en-US" sz="2000" dirty="0" err="1"/>
              <a:t>ni</a:t>
            </a:r>
            <a:r>
              <a:rPr lang="en-US" sz="2000" dirty="0"/>
              <a:t>’)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741009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241C97-D308-4040-AEFD-CF55C78E61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OUTPUT SCREENSHOTS(Contd.)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567750E-5964-413D-8978-57636F14D2A0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59" t="13175" r="3131" b="24486"/>
          <a:stretch/>
        </p:blipFill>
        <p:spPr bwMode="auto">
          <a:xfrm>
            <a:off x="838200" y="1481138"/>
            <a:ext cx="10515600" cy="452913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201DCF-3418-4B8D-AC6F-840E35C5A677}"/>
              </a:ext>
            </a:extLst>
          </p:cNvPr>
          <p:cNvSpPr txBox="1"/>
          <p:nvPr/>
        </p:nvSpPr>
        <p:spPr>
          <a:xfrm>
            <a:off x="4305301" y="6010275"/>
            <a:ext cx="43243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When Key 8 is pressed(sounds like ‘</a:t>
            </a:r>
            <a:r>
              <a:rPr lang="en-US" sz="2000" dirty="0" err="1"/>
              <a:t>sa</a:t>
            </a:r>
            <a:r>
              <a:rPr lang="en-US" sz="2000" dirty="0"/>
              <a:t>’)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636117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24BF3D-81D9-4F17-81AA-D410852D4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CONCLUSION:</a:t>
            </a:r>
            <a:endParaRPr lang="en-IN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CA6B36-9148-4E4F-A8F8-9C532718E8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This project which could be entertaining and useful for music learners, works well as an 8 key piano that produces different frequencies of sound on key press. </a:t>
            </a:r>
          </a:p>
        </p:txBody>
      </p:sp>
    </p:spTree>
    <p:extLst>
      <p:ext uri="{BB962C8B-B14F-4D97-AF65-F5344CB8AC3E}">
        <p14:creationId xmlns:p14="http://schemas.microsoft.com/office/powerpoint/2010/main" val="1450877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71FAE-8C69-4A39-BF1D-63F0B6E93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6625"/>
            <a:ext cx="10515600" cy="2444750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THANK YOU</a:t>
            </a:r>
            <a:endParaRPr lang="en-IN" sz="8800" dirty="0"/>
          </a:p>
        </p:txBody>
      </p:sp>
    </p:spTree>
    <p:extLst>
      <p:ext uri="{BB962C8B-B14F-4D97-AF65-F5344CB8AC3E}">
        <p14:creationId xmlns:p14="http://schemas.microsoft.com/office/powerpoint/2010/main" val="34376668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41CD6F-96EB-4ACB-8937-D4B09C7E1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PROJECT DESCRIPTION:</a:t>
            </a:r>
            <a:endParaRPr lang="en-IN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CE83C3-BEDF-4F17-B5AB-A8B075CB6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b="1" dirty="0"/>
              <a:t>piano </a:t>
            </a:r>
            <a:r>
              <a:rPr lang="en-US" dirty="0"/>
              <a:t>is a musical instrument played mainly by means of a keyboard. It is one of the most popular instruments in the world.</a:t>
            </a:r>
            <a:endParaRPr lang="en-IN" dirty="0"/>
          </a:p>
          <a:p>
            <a:r>
              <a:rPr lang="en-US" dirty="0"/>
              <a:t>In this project, we are generating the same frequencies which are exactly same as </a:t>
            </a:r>
            <a:r>
              <a:rPr lang="en-US" b="1" dirty="0" err="1"/>
              <a:t>sa</a:t>
            </a:r>
            <a:r>
              <a:rPr lang="en-US" b="1" dirty="0"/>
              <a:t> re </a:t>
            </a:r>
            <a:r>
              <a:rPr lang="en-US" b="1" dirty="0" err="1"/>
              <a:t>ga</a:t>
            </a:r>
            <a:r>
              <a:rPr lang="en-US" b="1" dirty="0"/>
              <a:t> ma pa </a:t>
            </a:r>
            <a:r>
              <a:rPr lang="en-US" b="1" dirty="0" err="1"/>
              <a:t>dha</a:t>
            </a:r>
            <a:r>
              <a:rPr lang="en-US" b="1" dirty="0"/>
              <a:t> </a:t>
            </a:r>
            <a:r>
              <a:rPr lang="en-US" b="1" dirty="0" err="1"/>
              <a:t>ni</a:t>
            </a:r>
            <a:r>
              <a:rPr lang="en-US" b="1" dirty="0"/>
              <a:t> </a:t>
            </a:r>
            <a:r>
              <a:rPr lang="en-US" b="1" dirty="0" err="1"/>
              <a:t>sa</a:t>
            </a:r>
            <a:r>
              <a:rPr lang="en-US" b="1" dirty="0"/>
              <a:t> </a:t>
            </a:r>
            <a:r>
              <a:rPr lang="en-US" dirty="0"/>
              <a:t>by using the 8051 microcontroller.</a:t>
            </a:r>
          </a:p>
          <a:p>
            <a:r>
              <a:rPr lang="en-US" dirty="0"/>
              <a:t>For this project, we have used Keil MicroVision5 as the software development environment. </a:t>
            </a:r>
          </a:p>
          <a:p>
            <a:r>
              <a:rPr lang="en-US" dirty="0"/>
              <a:t>For simulation, we have used Proteus 8 Professional (Schematic Capture). </a:t>
            </a:r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56456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75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19D9B-AF86-4ADA-AD79-FFBCF8F66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COMPONENTS USED FOR SIMULATION:</a:t>
            </a:r>
            <a:endParaRPr lang="en-IN" b="1" u="sng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D5EED93A-35CB-406A-AD6C-0CF6A0966A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875" t="54583" r="10156" b="36250"/>
          <a:stretch/>
        </p:blipFill>
        <p:spPr>
          <a:xfrm>
            <a:off x="4045486" y="1574802"/>
            <a:ext cx="1898298" cy="170259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80C2535-4BF4-49CC-B6DD-AD4ABEB0760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2" t="20000" r="1640" b="51806"/>
          <a:stretch/>
        </p:blipFill>
        <p:spPr>
          <a:xfrm>
            <a:off x="6610714" y="1674415"/>
            <a:ext cx="1898298" cy="158671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41E88A4-09FC-47B1-AEDD-28BE2467B46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2" t="20000" r="1640" b="51806"/>
          <a:stretch/>
        </p:blipFill>
        <p:spPr>
          <a:xfrm>
            <a:off x="9115788" y="1658141"/>
            <a:ext cx="1926870" cy="158671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CA6761C5-F89A-4283-A3C1-72EE51CF902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312" t="20139" r="1640" b="52283"/>
          <a:stretch/>
        </p:blipFill>
        <p:spPr>
          <a:xfrm>
            <a:off x="838201" y="1574802"/>
            <a:ext cx="2540356" cy="340677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AEEA6D7-D745-494C-9278-CB00EC0D9F15}"/>
              </a:ext>
            </a:extLst>
          </p:cNvPr>
          <p:cNvSpPr txBox="1"/>
          <p:nvPr/>
        </p:nvSpPr>
        <p:spPr>
          <a:xfrm>
            <a:off x="917754" y="5083144"/>
            <a:ext cx="23812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8051 Microcontroller</a:t>
            </a:r>
          </a:p>
          <a:p>
            <a:pPr algn="ctr"/>
            <a:r>
              <a:rPr lang="en-US" sz="2000" dirty="0"/>
              <a:t>(Main component of the project)</a:t>
            </a:r>
          </a:p>
          <a:p>
            <a:endParaRPr lang="en-IN" sz="200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595CE06-C7C2-45A1-9E48-57406DCB21DD}"/>
              </a:ext>
            </a:extLst>
          </p:cNvPr>
          <p:cNvSpPr txBox="1"/>
          <p:nvPr/>
        </p:nvSpPr>
        <p:spPr>
          <a:xfrm>
            <a:off x="3971925" y="3316287"/>
            <a:ext cx="219075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Digital Oscilloscope</a:t>
            </a:r>
          </a:p>
          <a:p>
            <a:pPr algn="ctr"/>
            <a:r>
              <a:rPr lang="en-US" sz="2000" dirty="0"/>
              <a:t>(For viewing the waveforms of the signals)</a:t>
            </a:r>
            <a:endParaRPr lang="en-IN" sz="2000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0A763F6-EA85-4F8D-A6E3-7045935B7165}"/>
              </a:ext>
            </a:extLst>
          </p:cNvPr>
          <p:cNvSpPr txBox="1"/>
          <p:nvPr/>
        </p:nvSpPr>
        <p:spPr>
          <a:xfrm>
            <a:off x="6550561" y="3208491"/>
            <a:ext cx="20905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Speaker</a:t>
            </a:r>
          </a:p>
          <a:p>
            <a:pPr algn="ctr"/>
            <a:r>
              <a:rPr lang="en-US" sz="2000" dirty="0"/>
              <a:t>(For audio output)</a:t>
            </a:r>
            <a:endParaRPr lang="en-IN" sz="2000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D346F156-C970-47C5-ADF6-934130305632}"/>
              </a:ext>
            </a:extLst>
          </p:cNvPr>
          <p:cNvSpPr txBox="1"/>
          <p:nvPr/>
        </p:nvSpPr>
        <p:spPr>
          <a:xfrm>
            <a:off x="9115788" y="3174176"/>
            <a:ext cx="219109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Button</a:t>
            </a:r>
          </a:p>
          <a:p>
            <a:pPr algn="ctr"/>
            <a:r>
              <a:rPr lang="en-US" sz="2000" dirty="0"/>
              <a:t>(Used to simulate 8 different keys of the Piano)</a:t>
            </a:r>
          </a:p>
          <a:p>
            <a:pPr algn="ctr"/>
            <a:endParaRPr lang="en-IN" sz="2000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FC34321-774C-4C69-8E65-A335003E85A5}"/>
              </a:ext>
            </a:extLst>
          </p:cNvPr>
          <p:cNvSpPr txBox="1"/>
          <p:nvPr/>
        </p:nvSpPr>
        <p:spPr>
          <a:xfrm>
            <a:off x="5706011" y="5782102"/>
            <a:ext cx="199036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Wires</a:t>
            </a:r>
          </a:p>
          <a:p>
            <a:pPr algn="ctr"/>
            <a:r>
              <a:rPr lang="en-US" sz="2000" dirty="0"/>
              <a:t>(To connect all the components)</a:t>
            </a:r>
            <a:endParaRPr lang="en-IN" sz="2000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EB0B757-A7CD-46F1-8683-6CDF31E066C4}"/>
              </a:ext>
            </a:extLst>
          </p:cNvPr>
          <p:cNvSpPr txBox="1"/>
          <p:nvPr/>
        </p:nvSpPr>
        <p:spPr>
          <a:xfrm>
            <a:off x="8410575" y="5803917"/>
            <a:ext cx="121601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Terminals</a:t>
            </a:r>
          </a:p>
          <a:p>
            <a:pPr algn="ctr"/>
            <a:r>
              <a:rPr lang="en-US" sz="2000" dirty="0"/>
              <a:t>(Ground)</a:t>
            </a:r>
            <a:endParaRPr lang="en-IN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EFAAA81-7B77-499B-9686-E982FAB693B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723" t="59802" r="51783" b="30537"/>
          <a:stretch/>
        </p:blipFill>
        <p:spPr>
          <a:xfrm>
            <a:off x="8383952" y="4850111"/>
            <a:ext cx="1295400" cy="894752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7AF599C-5BBC-44DB-AE74-E64C0A08F17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317" t="32616" r="38013" b="51116"/>
          <a:stretch/>
        </p:blipFill>
        <p:spPr>
          <a:xfrm>
            <a:off x="6252117" y="4706794"/>
            <a:ext cx="953382" cy="1178008"/>
          </a:xfrm>
        </p:spPr>
      </p:pic>
    </p:spTree>
    <p:extLst>
      <p:ext uri="{BB962C8B-B14F-4D97-AF65-F5344CB8AC3E}">
        <p14:creationId xmlns:p14="http://schemas.microsoft.com/office/powerpoint/2010/main" val="2066065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6" grpId="0"/>
      <p:bldP spid="27" grpId="0"/>
      <p:bldP spid="28" grpId="0"/>
      <p:bldP spid="29" grpId="0"/>
      <p:bldP spid="30" grpId="0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2F3E9D-8D0A-40EC-8BBD-323130B167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b="1" u="sng" dirty="0"/>
              <a:t>8051 Microcontroller:</a:t>
            </a:r>
            <a:endParaRPr lang="en-IN" sz="4000" b="1" u="sng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E8623-2DDE-4594-85CB-5990068B78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8051 microcontroller is designed by Intel in 1981. It is an 8-bit microcontroller. </a:t>
            </a:r>
          </a:p>
          <a:p>
            <a:r>
              <a:rPr lang="en-US" dirty="0"/>
              <a:t>It is built with 40 pins DIP (dual inline package), 4kb of ROM storage and 128 bytes of RAM storage, 2 16-bit timers.</a:t>
            </a:r>
          </a:p>
          <a:p>
            <a:r>
              <a:rPr lang="en-US" dirty="0"/>
              <a:t>It consists of are four parallel 8-bit ports, which are programmable as well as addressable as per the requirement.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45326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29D04-5E81-4F6D-A5F4-DD584E5C3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CIRCUIT DIAGRAM:</a:t>
            </a:r>
            <a:endParaRPr lang="en-IN" b="1" u="sn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C562D6D-FE62-49A1-B47D-4669912B7A67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32" t="30967" r="29563" b="22390"/>
          <a:stretch/>
        </p:blipFill>
        <p:spPr bwMode="auto">
          <a:xfrm>
            <a:off x="1038225" y="1866900"/>
            <a:ext cx="10115550" cy="436245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98325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F5FF11-A63F-4CD1-863B-D897D034A1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OUTPUT SCREENSHOTS:</a:t>
            </a:r>
            <a:endParaRPr lang="en-IN" b="1" u="sng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2C79CD49-9B60-4A6E-A211-6696E90F4837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72" t="13121" r="3235" b="23286"/>
          <a:stretch/>
        </p:blipFill>
        <p:spPr bwMode="auto">
          <a:xfrm>
            <a:off x="757238" y="1500188"/>
            <a:ext cx="10596562" cy="441959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F22C8D3-63DD-4CBF-AF52-2BE6237056CE}"/>
              </a:ext>
            </a:extLst>
          </p:cNvPr>
          <p:cNvSpPr txBox="1"/>
          <p:nvPr/>
        </p:nvSpPr>
        <p:spPr>
          <a:xfrm>
            <a:off x="4171949" y="5919784"/>
            <a:ext cx="42291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When Key 1 is pressed(sounds like ‘</a:t>
            </a:r>
            <a:r>
              <a:rPr lang="en-US" sz="2000" dirty="0" err="1"/>
              <a:t>sa</a:t>
            </a:r>
            <a:r>
              <a:rPr lang="en-US" sz="2000" dirty="0"/>
              <a:t>’)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551166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CBDF16-10BC-41D2-B3C5-E81BACCBB7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OUTPUT SCREENSHOTS(Contd.)</a:t>
            </a:r>
            <a:endParaRPr lang="en-IN" b="1" u="sn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A500663-C088-4907-B63D-2B3D760B0469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91" t="13360" r="3758" b="22267"/>
          <a:stretch/>
        </p:blipFill>
        <p:spPr bwMode="auto">
          <a:xfrm>
            <a:off x="876300" y="1519238"/>
            <a:ext cx="10439400" cy="445452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728204-78F2-45CA-AD51-979F9C26FAE6}"/>
              </a:ext>
            </a:extLst>
          </p:cNvPr>
          <p:cNvSpPr txBox="1"/>
          <p:nvPr/>
        </p:nvSpPr>
        <p:spPr>
          <a:xfrm>
            <a:off x="4143375" y="5973762"/>
            <a:ext cx="41529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When Key 2 is pressed(sounds like ‘</a:t>
            </a:r>
            <a:r>
              <a:rPr lang="en-US" sz="2000" dirty="0" err="1"/>
              <a:t>ri</a:t>
            </a:r>
            <a:r>
              <a:rPr lang="en-US" sz="2000" dirty="0"/>
              <a:t>’)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17795240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4C479A-C7B9-4A41-8A33-09BAD2EC1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OUTPUT SCREENSHOTS(Contd.)</a:t>
            </a:r>
            <a:endParaRPr lang="en-IN" b="1" u="sng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3C8C004-0173-4782-82B6-569E2861C6EA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8" t="13546" r="3236" b="23662"/>
          <a:stretch/>
        </p:blipFill>
        <p:spPr bwMode="auto">
          <a:xfrm>
            <a:off x="838200" y="1435099"/>
            <a:ext cx="10515600" cy="4498976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684D42-8511-4B0D-BDE7-F65AC3F50153}"/>
              </a:ext>
            </a:extLst>
          </p:cNvPr>
          <p:cNvSpPr txBox="1"/>
          <p:nvPr/>
        </p:nvSpPr>
        <p:spPr>
          <a:xfrm>
            <a:off x="4314825" y="5934075"/>
            <a:ext cx="44291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When Key 3 is pressed(sounds like ‘</a:t>
            </a:r>
            <a:r>
              <a:rPr lang="en-US" sz="2000" dirty="0" err="1"/>
              <a:t>ga</a:t>
            </a:r>
            <a:r>
              <a:rPr lang="en-US" sz="2000" dirty="0"/>
              <a:t>’)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2325063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11FE1-A123-4CD1-A8AD-567293A060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u="sng" dirty="0"/>
              <a:t>OUTPUT SCREENSHOTS(Contd.)</a:t>
            </a:r>
            <a:endParaRPr lang="en-I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E9EF3FC-BA1E-4A2B-89F1-21081C3190A3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6" t="13917" r="4175" b="23620"/>
          <a:stretch/>
        </p:blipFill>
        <p:spPr bwMode="auto">
          <a:xfrm>
            <a:off x="838201" y="1385888"/>
            <a:ext cx="10515600" cy="4548187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B6D2846-20D2-417E-9A9B-FB0817536508}"/>
              </a:ext>
            </a:extLst>
          </p:cNvPr>
          <p:cNvSpPr txBox="1"/>
          <p:nvPr/>
        </p:nvSpPr>
        <p:spPr>
          <a:xfrm>
            <a:off x="4095749" y="5934075"/>
            <a:ext cx="44100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When Key 4 is pressed(sounds like ‘ma’)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974018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105</TotalTime>
  <Words>408</Words>
  <Application>Microsoft Office PowerPoint</Application>
  <PresentationFormat>Widescreen</PresentationFormat>
  <Paragraphs>49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Arial</vt:lpstr>
      <vt:lpstr>Calibri</vt:lpstr>
      <vt:lpstr>Calibri Light</vt:lpstr>
      <vt:lpstr>Century Gothic</vt:lpstr>
      <vt:lpstr>Wingdings 3</vt:lpstr>
      <vt:lpstr>Office Theme</vt:lpstr>
      <vt:lpstr>Ion</vt:lpstr>
      <vt:lpstr>MPMCI MINI PROJECT</vt:lpstr>
      <vt:lpstr>PROJECT DESCRIPTION:</vt:lpstr>
      <vt:lpstr>COMPONENTS USED FOR SIMULATION:</vt:lpstr>
      <vt:lpstr>8051 Microcontroller:</vt:lpstr>
      <vt:lpstr>CIRCUIT DIAGRAM:</vt:lpstr>
      <vt:lpstr>OUTPUT SCREENSHOTS:</vt:lpstr>
      <vt:lpstr>OUTPUT SCREENSHOTS(Contd.)</vt:lpstr>
      <vt:lpstr>OUTPUT SCREENSHOTS(Contd.)</vt:lpstr>
      <vt:lpstr>OUTPUT SCREENSHOTS(Contd.)</vt:lpstr>
      <vt:lpstr>OUTPUT SCREENSHOTS(Contd.)</vt:lpstr>
      <vt:lpstr>OUTPUT SCREENSHOTS(Contd.)</vt:lpstr>
      <vt:lpstr>OUTPUT SCREENSHOTS(Contd.)</vt:lpstr>
      <vt:lpstr>OUTPUT SCREENSHOTS(Contd.)</vt:lpstr>
      <vt:lpstr>CONCLUSION: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MPMCI MINI PROJECT</dc:title>
  <dc:creator>Sreevalli Keerti</dc:creator>
  <cp:lastModifiedBy>Sreevalli Keerti</cp:lastModifiedBy>
  <cp:revision>14</cp:revision>
  <dcterms:created xsi:type="dcterms:W3CDTF">2020-05-02T05:54:54Z</dcterms:created>
  <dcterms:modified xsi:type="dcterms:W3CDTF">2020-05-06T04:44:14Z</dcterms:modified>
</cp:coreProperties>
</file>

<file path=docProps/thumbnail.jpeg>
</file>